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837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46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88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30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9991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138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29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82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25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F9AFA87-1417-4992-ABD9-27C3BC8CC88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4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1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754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3677F-02E2-642F-3908-E39ECA1FE8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1838245"/>
          </a:xfrm>
        </p:spPr>
        <p:txBody>
          <a:bodyPr>
            <a:normAutofit fontScale="90000"/>
          </a:bodyPr>
          <a:lstStyle/>
          <a:p>
            <a:r>
              <a:rPr lang="ro-RO" dirty="0"/>
              <a:t>AVIZUL DE CONFORMITATE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1671E0-8139-A0A9-24B5-384965F38A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ro-RO" dirty="0"/>
          </a:p>
          <a:p>
            <a:pPr algn="r"/>
            <a:r>
              <a:rPr lang="ro-RO" sz="3200" b="1" dirty="0"/>
              <a:t>Elena Nemeș Vintilă </a:t>
            </a:r>
          </a:p>
          <a:p>
            <a:pPr algn="r"/>
            <a:r>
              <a:rPr lang="ro-RO" sz="3200" b="1" dirty="0"/>
              <a:t>ITI Microregiunea Țara Făgărașului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5661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82F84-5B08-04B8-F204-A5731F2FA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532563"/>
            <a:ext cx="9144000" cy="1135463"/>
          </a:xfrm>
        </p:spPr>
        <p:txBody>
          <a:bodyPr>
            <a:normAutofit/>
          </a:bodyPr>
          <a:lstStyle/>
          <a:p>
            <a:pPr algn="ctr"/>
            <a:r>
              <a:rPr lang="ro-RO" b="1" dirty="0"/>
              <a:t>Avizul de conformitate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06C40-0B80-374F-2BF8-B9392EA5C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593" y="1668026"/>
            <a:ext cx="10259367" cy="4431022"/>
          </a:xfrm>
        </p:spPr>
        <p:txBody>
          <a:bodyPr>
            <a:normAutofit fontScale="32500" lnSpcReduction="20000"/>
          </a:bodyPr>
          <a:lstStyle/>
          <a:p>
            <a:r>
              <a:rPr lang="ro-RO" sz="11200" dirty="0"/>
              <a:t>Documentul care stă la baza emiterii AC: </a:t>
            </a:r>
          </a:p>
          <a:p>
            <a:pPr marL="0" indent="0">
              <a:buNone/>
            </a:pPr>
            <a:r>
              <a:rPr lang="en-US" sz="1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PROCEDURA OPERAŢIONALĂ</a:t>
            </a:r>
            <a:br>
              <a:rPr lang="en-US" sz="1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 ACORDAREA AVIZULUI DE CONFORMITATE CU</a:t>
            </a:r>
            <a:r>
              <a:rPr lang="ro-RO" sz="1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STRATEGIA INTEGRATA DE DEZVOLTARE DURABILA</a:t>
            </a:r>
            <a:r>
              <a:rPr lang="ro-RO" sz="1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MICROREGIUNII ȚARA FĂGĂRAȘULUI</a:t>
            </a:r>
            <a:r>
              <a:rPr lang="ro-RO" sz="1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ro-RO" sz="1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pentru proiectele care vor fi finanțate din fondurile europene în </a:t>
            </a:r>
            <a:r>
              <a:rPr lang="en-US" sz="1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</a:t>
            </a:r>
            <a:r>
              <a:rPr lang="ro-RO" sz="1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icroregiunea Țara </a:t>
            </a:r>
            <a:r>
              <a:rPr lang="en-US" sz="1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</a:t>
            </a:r>
            <a:r>
              <a:rPr lang="ro-RO" sz="1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ăgărașului,</a:t>
            </a:r>
            <a:r>
              <a:rPr lang="en-US" sz="1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o-RO" sz="1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în perioada </a:t>
            </a:r>
            <a:r>
              <a:rPr lang="en-US" sz="1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2021-2027</a:t>
            </a:r>
            <a:endParaRPr lang="en-US" sz="11100" dirty="0"/>
          </a:p>
        </p:txBody>
      </p:sp>
    </p:spTree>
    <p:extLst>
      <p:ext uri="{BB962C8B-B14F-4D97-AF65-F5344CB8AC3E}">
        <p14:creationId xmlns:p14="http://schemas.microsoft.com/office/powerpoint/2010/main" val="3916341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397EC-C05D-AC2B-E0D5-47A181E77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58909"/>
          </a:xfrm>
        </p:spPr>
        <p:txBody>
          <a:bodyPr/>
          <a:lstStyle/>
          <a:p>
            <a:pPr algn="ctr"/>
            <a:r>
              <a:rPr lang="en-US" sz="4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Avizul</a:t>
            </a:r>
            <a:r>
              <a:rPr lang="en-US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ro-RO" b="1" dirty="0"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4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onformitate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5A5CE-C160-F53B-3731-40A21F6A3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837" y="1296237"/>
            <a:ext cx="11485266" cy="4943789"/>
          </a:xfrm>
        </p:spPr>
        <p:txBody>
          <a:bodyPr>
            <a:noAutofit/>
          </a:bodyPr>
          <a:lstStyle/>
          <a:p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Avizul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ro-RO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onformitate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constituie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condiţie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eligibilitate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pentru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toate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proiectele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o-RO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din teritoriul ITI MȚF;</a:t>
            </a:r>
          </a:p>
          <a:p>
            <a:r>
              <a:rPr lang="ro-RO" sz="3600" dirty="0">
                <a:latin typeface="Calibri" panose="020F0502020204030204" pitchFamily="34" charset="0"/>
                <a:ea typeface="Calibri" panose="020F0502020204030204" pitchFamily="34" charset="0"/>
              </a:rPr>
              <a:t>Se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acordă</a:t>
            </a:r>
            <a:r>
              <a:rPr lang="ro-RO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în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urma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evaluării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relevanței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acestora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în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raport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cu</a:t>
            </a:r>
            <a:r>
              <a:rPr lang="ro-RO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Strategia</a:t>
            </a:r>
            <a:r>
              <a:rPr lang="ro-RO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o-RO" sz="3600" dirty="0">
                <a:latin typeface="Calibri" panose="020F0502020204030204" pitchFamily="34" charset="0"/>
                <a:ea typeface="Calibri" panose="020F0502020204030204" pitchFamily="34" charset="0"/>
              </a:rPr>
              <a:t>Î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ncadr</a:t>
            </a:r>
            <a:r>
              <a:rPr lang="ro-RO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area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acestora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în</a:t>
            </a:r>
            <a:r>
              <a:rPr lang="ro-RO" sz="3600" dirty="0"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obiectivele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strategice</a:t>
            </a:r>
            <a:r>
              <a:rPr lang="ro-RO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ilonii</a:t>
            </a:r>
            <a:r>
              <a:rPr lang="ro-RO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domeniile</a:t>
            </a:r>
            <a:r>
              <a:rPr lang="ro-RO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intervenție,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obiectivele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sectoriale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ale </a:t>
            </a:r>
            <a:endParaRPr lang="ro-RO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Strategiei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Integrate de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Dezvoltare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Durabilă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Microregiunii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Ț</a:t>
            </a:r>
            <a:r>
              <a:rPr lang="ro-RO" sz="3600" i="0" u="none" strike="noStrike" spc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ara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Făgărașului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33431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152BA-138E-D377-C101-1081DC241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0230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Avizul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ro-RO" sz="3600" b="1" dirty="0"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onformitate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375F1-BA21-8962-572C-9603D9DDD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988907"/>
            <a:ext cx="10058400" cy="4880188"/>
          </a:xfrm>
        </p:spPr>
        <p:txBody>
          <a:bodyPr>
            <a:normAutofit/>
          </a:bodyPr>
          <a:lstStyle/>
          <a:p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Relevanța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în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raport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cu SIDDMȚF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și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încadrarea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în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obiectivele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strategice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ale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acesteia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pentru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fiecare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proiect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se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stabilesc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în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urma</a:t>
            </a:r>
            <a:r>
              <a:rPr lang="ro-RO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analizării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fișei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generale a </a:t>
            </a:r>
            <a:r>
              <a:rPr lang="en-US" sz="4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proiectului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întocmită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pe 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baza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unei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cereri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standard </a:t>
            </a:r>
            <a:r>
              <a:rPr lang="en-US" sz="4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și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</a:t>
            </a:r>
            <a:endParaRPr lang="ro-RO" sz="40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cererii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US" sz="4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finanţare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propusă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către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beneficiari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și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depuse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sediul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ITI MȚF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0095261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45</TotalTime>
  <Words>176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Retrospect</vt:lpstr>
      <vt:lpstr>AVIZUL DE CONFORMITATE</vt:lpstr>
      <vt:lpstr>Avizul de conformitate</vt:lpstr>
      <vt:lpstr>Avizul de conformitate</vt:lpstr>
      <vt:lpstr>Avizul de conformitate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Elena Nemes</dc:creator>
  <cp:lastModifiedBy>Elena Nemes</cp:lastModifiedBy>
  <cp:revision>2</cp:revision>
  <dcterms:created xsi:type="dcterms:W3CDTF">2025-04-07T09:01:17Z</dcterms:created>
  <dcterms:modified xsi:type="dcterms:W3CDTF">2025-04-07T09:47:06Z</dcterms:modified>
</cp:coreProperties>
</file>